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</a:t>
            </a:r>
            <a:r>
              <a:rPr lang="ru-RU" dirty="0" err="1" smtClean="0"/>
              <a:t>ень</a:t>
            </a:r>
            <a:r>
              <a:rPr lang="ru-RU" dirty="0" smtClean="0"/>
              <a:t> </a:t>
            </a:r>
            <a:r>
              <a:rPr lang="ru-RU" dirty="0" err="1"/>
              <a:t>пам’яті</a:t>
            </a:r>
            <a:r>
              <a:rPr lang="ru-RU" dirty="0"/>
              <a:t> та </a:t>
            </a:r>
            <a:r>
              <a:rPr lang="ru-RU" dirty="0" err="1" smtClean="0"/>
              <a:t>примирення</a:t>
            </a:r>
            <a:r>
              <a:rPr lang="ru-RU" dirty="0" smtClean="0"/>
              <a:t> в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020" y="5146766"/>
            <a:ext cx="4642980" cy="171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6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4379"/>
          </a:xfrm>
        </p:spPr>
        <p:txBody>
          <a:bodyPr/>
          <a:lstStyle/>
          <a:p>
            <a:r>
              <a:rPr lang="ru-RU" sz="2800" b="1" dirty="0"/>
              <a:t>День </a:t>
            </a:r>
            <a:r>
              <a:rPr lang="ru-RU" sz="2800" b="1" dirty="0" err="1"/>
              <a:t>пам'яті</a:t>
            </a:r>
            <a:r>
              <a:rPr lang="ru-RU" sz="2800" b="1" dirty="0"/>
              <a:t> та </a:t>
            </a:r>
            <a:r>
              <a:rPr lang="ru-RU" sz="2800" b="1" dirty="0" err="1"/>
              <a:t>примирення</a:t>
            </a:r>
            <a:r>
              <a:rPr lang="ru-RU" sz="2800" b="1" dirty="0"/>
              <a:t> в </a:t>
            </a:r>
            <a:r>
              <a:rPr lang="ru-RU" sz="2800" b="1" dirty="0" err="1"/>
              <a:t>сучасній</a:t>
            </a:r>
            <a:r>
              <a:rPr lang="ru-RU" sz="2800" b="1" dirty="0"/>
              <a:t> </a:t>
            </a:r>
            <a:r>
              <a:rPr lang="ru-RU" sz="2800" b="1" dirty="0" err="1" smtClean="0"/>
              <a:t>Україні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45755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Законом </a:t>
            </a:r>
            <a:r>
              <a:rPr lang="ru-RU" sz="1800" b="1" dirty="0" err="1"/>
              <a:t>України</a:t>
            </a:r>
            <a:r>
              <a:rPr lang="ru-RU" sz="1800" b="1" dirty="0"/>
              <a:t> «Про </a:t>
            </a:r>
            <a:r>
              <a:rPr lang="ru-RU" sz="1800" b="1" dirty="0" err="1"/>
              <a:t>увічнення</a:t>
            </a:r>
            <a:r>
              <a:rPr lang="ru-RU" sz="1800" b="1" dirty="0"/>
              <a:t> перемоги над нацизмом у </a:t>
            </a:r>
            <a:r>
              <a:rPr lang="ru-RU" sz="1800" b="1" dirty="0" err="1"/>
              <a:t>Другій</a:t>
            </a:r>
            <a:r>
              <a:rPr lang="ru-RU" sz="1800" b="1" dirty="0"/>
              <a:t> </a:t>
            </a:r>
            <a:r>
              <a:rPr lang="ru-RU" sz="1800" b="1" dirty="0" err="1"/>
              <a:t>світовій</a:t>
            </a:r>
            <a:r>
              <a:rPr lang="ru-RU" sz="1800" b="1" dirty="0"/>
              <a:t> </a:t>
            </a:r>
            <a:r>
              <a:rPr lang="ru-RU" sz="1800" b="1" dirty="0" err="1"/>
              <a:t>війні</a:t>
            </a:r>
            <a:r>
              <a:rPr lang="ru-RU" sz="1800" b="1" dirty="0"/>
              <a:t> 1939–1945 </a:t>
            </a:r>
            <a:r>
              <a:rPr lang="ru-RU" sz="1800" b="1" dirty="0" err="1"/>
              <a:t>років</a:t>
            </a:r>
            <a:r>
              <a:rPr lang="ru-RU" sz="1800" b="1" dirty="0"/>
              <a:t>» </a:t>
            </a:r>
            <a:r>
              <a:rPr lang="ru-RU" sz="1800" b="1" dirty="0" err="1"/>
              <a:t>встановлено</a:t>
            </a:r>
            <a:r>
              <a:rPr lang="ru-RU" sz="1800" b="1" dirty="0"/>
              <a:t> День </a:t>
            </a:r>
            <a:r>
              <a:rPr lang="ru-RU" sz="1800" b="1" dirty="0" err="1"/>
              <a:t>пам’яті</a:t>
            </a:r>
            <a:r>
              <a:rPr lang="ru-RU" sz="1800" b="1" dirty="0"/>
              <a:t> та </a:t>
            </a:r>
            <a:r>
              <a:rPr lang="ru-RU" sz="1800" b="1" dirty="0" err="1"/>
              <a:t>примирення</a:t>
            </a:r>
            <a:r>
              <a:rPr lang="ru-RU" sz="1800" b="1" dirty="0"/>
              <a:t>, </a:t>
            </a:r>
            <a:r>
              <a:rPr lang="ru-RU" sz="1800" b="1" dirty="0" err="1"/>
              <a:t>який</a:t>
            </a:r>
            <a:r>
              <a:rPr lang="ru-RU" sz="1800" b="1" dirty="0"/>
              <a:t> </a:t>
            </a:r>
            <a:r>
              <a:rPr lang="ru-RU" sz="1800" b="1" dirty="0" err="1"/>
              <a:t>відзначається</a:t>
            </a:r>
            <a:r>
              <a:rPr lang="ru-RU" sz="1800" b="1" dirty="0"/>
              <a:t> </a:t>
            </a:r>
            <a:r>
              <a:rPr lang="ru-RU" sz="1800" b="1" dirty="0" err="1"/>
              <a:t>щороку</a:t>
            </a:r>
            <a:r>
              <a:rPr lang="ru-RU" sz="1800" b="1" dirty="0"/>
              <a:t> 8 </a:t>
            </a:r>
            <a:r>
              <a:rPr lang="ru-RU" sz="1800" b="1" dirty="0" err="1"/>
              <a:t>травня</a:t>
            </a:r>
            <a:r>
              <a:rPr lang="ru-RU" sz="1800" b="1" dirty="0"/>
              <a:t> з метою </a:t>
            </a:r>
            <a:r>
              <a:rPr lang="ru-RU" sz="1800" b="1" dirty="0" err="1"/>
              <a:t>вшанування</a:t>
            </a:r>
            <a:r>
              <a:rPr lang="ru-RU" sz="1800" b="1" dirty="0"/>
              <a:t> </a:t>
            </a:r>
            <a:r>
              <a:rPr lang="ru-RU" sz="1800" b="1" dirty="0" err="1"/>
              <a:t>пам’яті</a:t>
            </a:r>
            <a:r>
              <a:rPr lang="ru-RU" sz="1800" b="1" dirty="0"/>
              <a:t> </a:t>
            </a:r>
            <a:r>
              <a:rPr lang="ru-RU" sz="1800" b="1" dirty="0" err="1"/>
              <a:t>всіх</a:t>
            </a:r>
            <a:r>
              <a:rPr lang="ru-RU" sz="1800" b="1" dirty="0"/>
              <a:t> жертв </a:t>
            </a:r>
            <a:r>
              <a:rPr lang="ru-RU" sz="1800" b="1" dirty="0" err="1"/>
              <a:t>Другої</a:t>
            </a:r>
            <a:r>
              <a:rPr lang="ru-RU" sz="1800" b="1" dirty="0"/>
              <a:t> </a:t>
            </a:r>
            <a:r>
              <a:rPr lang="ru-RU" sz="1800" b="1" dirty="0" err="1"/>
              <a:t>світової</a:t>
            </a:r>
            <a:r>
              <a:rPr lang="ru-RU" sz="1800" b="1" dirty="0"/>
              <a:t> </a:t>
            </a:r>
            <a:r>
              <a:rPr lang="ru-RU" sz="1800" b="1" dirty="0" err="1"/>
              <a:t>війни</a:t>
            </a:r>
            <a:r>
              <a:rPr lang="ru-RU" sz="1800" b="1" dirty="0"/>
              <a:t> 1939–1945 </a:t>
            </a:r>
            <a:r>
              <a:rPr lang="ru-RU" sz="1800" b="1" dirty="0" err="1"/>
              <a:t>років</a:t>
            </a:r>
            <a:r>
              <a:rPr lang="ru-RU" sz="1800" b="1" dirty="0" smtClean="0"/>
              <a:t>.</a:t>
            </a:r>
          </a:p>
          <a:p>
            <a:pPr marL="0" indent="0">
              <a:buNone/>
            </a:pPr>
            <a:r>
              <a:rPr lang="ru-RU" sz="1700" dirty="0" err="1"/>
              <a:t>Запроваджуючи</a:t>
            </a:r>
            <a:r>
              <a:rPr lang="ru-RU" sz="1700" dirty="0"/>
              <a:t> </a:t>
            </a:r>
            <a:r>
              <a:rPr lang="ru-RU" sz="1700" dirty="0" err="1"/>
              <a:t>цю</a:t>
            </a:r>
            <a:r>
              <a:rPr lang="ru-RU" sz="1700" dirty="0"/>
              <a:t> </a:t>
            </a:r>
            <a:r>
              <a:rPr lang="ru-RU" sz="1700" dirty="0" err="1"/>
              <a:t>пам’ятну</a:t>
            </a:r>
            <a:r>
              <a:rPr lang="ru-RU" sz="1700" dirty="0"/>
              <a:t> дату, </a:t>
            </a:r>
            <a:r>
              <a:rPr lang="ru-RU" sz="1700" dirty="0" err="1"/>
              <a:t>Україна</a:t>
            </a:r>
            <a:r>
              <a:rPr lang="ru-RU" sz="1700" dirty="0"/>
              <a:t> </a:t>
            </a:r>
            <a:r>
              <a:rPr lang="ru-RU" sz="1700" dirty="0" err="1"/>
              <a:t>прагнула</a:t>
            </a:r>
            <a:r>
              <a:rPr lang="ru-RU" sz="1700" dirty="0"/>
              <a:t> </a:t>
            </a:r>
            <a:r>
              <a:rPr lang="ru-RU" sz="1700" dirty="0" err="1"/>
              <a:t>доєднатися</a:t>
            </a:r>
            <a:r>
              <a:rPr lang="ru-RU" sz="1700" dirty="0"/>
              <a:t> до </a:t>
            </a:r>
            <a:r>
              <a:rPr lang="ru-RU" sz="1700" dirty="0" err="1"/>
              <a:t>європейської</a:t>
            </a:r>
            <a:r>
              <a:rPr lang="ru-RU" sz="1700" dirty="0"/>
              <a:t> </a:t>
            </a:r>
            <a:r>
              <a:rPr lang="ru-RU" sz="1700" dirty="0" err="1"/>
              <a:t>традиції</a:t>
            </a:r>
            <a:r>
              <a:rPr lang="ru-RU" sz="1700" dirty="0"/>
              <a:t> </a:t>
            </a:r>
            <a:r>
              <a:rPr lang="ru-RU" sz="1700" dirty="0" err="1"/>
              <a:t>відзначення</a:t>
            </a:r>
            <a:r>
              <a:rPr lang="ru-RU" sz="1700" dirty="0"/>
              <a:t> перемоги у </a:t>
            </a:r>
            <a:r>
              <a:rPr lang="ru-RU" sz="1700" dirty="0" err="1"/>
              <a:t>Другій</a:t>
            </a:r>
            <a:r>
              <a:rPr lang="ru-RU" sz="1700" dirty="0"/>
              <a:t> </a:t>
            </a:r>
            <a:r>
              <a:rPr lang="ru-RU" sz="1700" dirty="0" err="1"/>
              <a:t>світовій</a:t>
            </a:r>
            <a:r>
              <a:rPr lang="ru-RU" sz="1700" dirty="0"/>
              <a:t> </a:t>
            </a:r>
            <a:r>
              <a:rPr lang="ru-RU" sz="1700" dirty="0" err="1"/>
              <a:t>війні</a:t>
            </a:r>
            <a:r>
              <a:rPr lang="ru-RU" sz="1700" dirty="0"/>
              <a:t>, </a:t>
            </a:r>
            <a:r>
              <a:rPr lang="ru-RU" sz="1700" dirty="0" err="1"/>
              <a:t>пошанування</a:t>
            </a:r>
            <a:r>
              <a:rPr lang="ru-RU" sz="1700" dirty="0"/>
              <a:t> </a:t>
            </a:r>
            <a:r>
              <a:rPr lang="ru-RU" sz="1700" dirty="0" err="1"/>
              <a:t>всіх</a:t>
            </a:r>
            <a:r>
              <a:rPr lang="ru-RU" sz="1700" dirty="0"/>
              <a:t> </a:t>
            </a:r>
            <a:r>
              <a:rPr lang="ru-RU" sz="1700" dirty="0" err="1"/>
              <a:t>борців</a:t>
            </a:r>
            <a:r>
              <a:rPr lang="ru-RU" sz="1700" dirty="0"/>
              <a:t> </a:t>
            </a:r>
            <a:r>
              <a:rPr lang="ru-RU" sz="1700" dirty="0" err="1"/>
              <a:t>із</a:t>
            </a:r>
            <a:r>
              <a:rPr lang="ru-RU" sz="1700" dirty="0"/>
              <a:t> нацизмом та жертв </a:t>
            </a:r>
            <a:r>
              <a:rPr lang="ru-RU" sz="1700" dirty="0" err="1"/>
              <a:t>війни</a:t>
            </a:r>
            <a:r>
              <a:rPr lang="ru-RU" sz="1700" dirty="0"/>
              <a:t>. А </a:t>
            </a:r>
            <a:r>
              <a:rPr lang="ru-RU" sz="1700" dirty="0" err="1"/>
              <a:t>також</a:t>
            </a:r>
            <a:r>
              <a:rPr lang="ru-RU" sz="1700" dirty="0"/>
              <a:t> – </a:t>
            </a:r>
            <a:r>
              <a:rPr lang="ru-RU" sz="1700" dirty="0" err="1"/>
              <a:t>нагадати</a:t>
            </a:r>
            <a:r>
              <a:rPr lang="ru-RU" sz="1700" dirty="0"/>
              <a:t>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війна</a:t>
            </a:r>
            <a:r>
              <a:rPr lang="ru-RU" sz="1700" dirty="0"/>
              <a:t> </a:t>
            </a:r>
            <a:r>
              <a:rPr lang="ru-RU" sz="1700" dirty="0" err="1"/>
              <a:t>розпочалася</a:t>
            </a:r>
            <a:r>
              <a:rPr lang="ru-RU" sz="1700" dirty="0"/>
              <a:t> </a:t>
            </a:r>
            <a:r>
              <a:rPr lang="ru-RU" sz="1700" dirty="0" err="1"/>
              <a:t>внаслідок</a:t>
            </a:r>
            <a:r>
              <a:rPr lang="ru-RU" sz="1700" dirty="0"/>
              <a:t> </a:t>
            </a:r>
            <a:r>
              <a:rPr lang="ru-RU" sz="1700" dirty="0" err="1"/>
              <a:t>домовленостей</a:t>
            </a:r>
            <a:r>
              <a:rPr lang="ru-RU" sz="1700" dirty="0"/>
              <a:t> </a:t>
            </a:r>
            <a:r>
              <a:rPr lang="ru-RU" sz="1700" dirty="0" err="1"/>
              <a:t>між</a:t>
            </a:r>
            <a:r>
              <a:rPr lang="ru-RU" sz="1700" dirty="0"/>
              <a:t> </a:t>
            </a:r>
            <a:r>
              <a:rPr lang="ru-RU" sz="1700" dirty="0" err="1"/>
              <a:t>двома</a:t>
            </a:r>
            <a:r>
              <a:rPr lang="ru-RU" sz="1700" dirty="0"/>
              <a:t> </a:t>
            </a:r>
            <a:r>
              <a:rPr lang="ru-RU" sz="1700" dirty="0" err="1"/>
              <a:t>тоталітарними</a:t>
            </a:r>
            <a:r>
              <a:rPr lang="ru-RU" sz="1700" dirty="0"/>
              <a:t> режимами: </a:t>
            </a:r>
            <a:r>
              <a:rPr lang="ru-RU" sz="1700" dirty="0" err="1"/>
              <a:t>націонал-соціалістичним</a:t>
            </a:r>
            <a:r>
              <a:rPr lang="ru-RU" sz="1700" dirty="0"/>
              <a:t> (</a:t>
            </a:r>
            <a:r>
              <a:rPr lang="ru-RU" sz="1700" dirty="0" err="1"/>
              <a:t>нацистським</a:t>
            </a:r>
            <a:r>
              <a:rPr lang="ru-RU" sz="1700" dirty="0"/>
              <a:t>) у </a:t>
            </a:r>
            <a:r>
              <a:rPr lang="ru-RU" sz="1700" dirty="0" err="1"/>
              <a:t>Німеччині</a:t>
            </a:r>
            <a:r>
              <a:rPr lang="ru-RU" sz="1700" dirty="0"/>
              <a:t> й </a:t>
            </a:r>
            <a:r>
              <a:rPr lang="ru-RU" sz="1700" dirty="0" err="1"/>
              <a:t>комуністичним</a:t>
            </a:r>
            <a:r>
              <a:rPr lang="ru-RU" sz="1700" dirty="0"/>
              <a:t> в СРСР.  У 1939–1945 роках </a:t>
            </a:r>
            <a:r>
              <a:rPr lang="ru-RU" sz="1700" dirty="0" err="1"/>
              <a:t>обидва</a:t>
            </a:r>
            <a:r>
              <a:rPr lang="ru-RU" sz="1700" dirty="0"/>
              <a:t> </a:t>
            </a:r>
            <a:r>
              <a:rPr lang="ru-RU" sz="1700" dirty="0" err="1"/>
              <a:t>тоталітарні</a:t>
            </a:r>
            <a:r>
              <a:rPr lang="ru-RU" sz="1700" dirty="0"/>
              <a:t> </a:t>
            </a:r>
            <a:r>
              <a:rPr lang="ru-RU" sz="1700" dirty="0" err="1"/>
              <a:t>режими</a:t>
            </a:r>
            <a:r>
              <a:rPr lang="ru-RU" sz="1700" dirty="0"/>
              <a:t> вчинили на </a:t>
            </a:r>
            <a:r>
              <a:rPr lang="ru-RU" sz="1700" dirty="0" err="1"/>
              <a:t>українській</a:t>
            </a:r>
            <a:r>
              <a:rPr lang="ru-RU" sz="1700" dirty="0"/>
              <a:t> </a:t>
            </a:r>
            <a:r>
              <a:rPr lang="ru-RU" sz="1700" dirty="0" err="1"/>
              <a:t>землі</a:t>
            </a:r>
            <a:r>
              <a:rPr lang="ru-RU" sz="1700" dirty="0"/>
              <a:t> </a:t>
            </a:r>
            <a:r>
              <a:rPr lang="ru-RU" sz="1700" dirty="0" err="1"/>
              <a:t>численні</a:t>
            </a:r>
            <a:r>
              <a:rPr lang="ru-RU" sz="1700" dirty="0"/>
              <a:t> </a:t>
            </a:r>
            <a:r>
              <a:rPr lang="ru-RU" sz="1700" dirty="0" err="1"/>
              <a:t>злочини</a:t>
            </a:r>
            <a:r>
              <a:rPr lang="ru-RU" sz="1700" dirty="0"/>
              <a:t> </a:t>
            </a:r>
            <a:r>
              <a:rPr lang="ru-RU" sz="1700" dirty="0" err="1"/>
              <a:t>проти</a:t>
            </a:r>
            <a:r>
              <a:rPr lang="ru-RU" sz="1700" dirty="0"/>
              <a:t> </a:t>
            </a:r>
            <a:r>
              <a:rPr lang="ru-RU" sz="1700" dirty="0" err="1"/>
              <a:t>людяності</a:t>
            </a:r>
            <a:r>
              <a:rPr lang="ru-RU" sz="1700" dirty="0"/>
              <a:t>, </a:t>
            </a:r>
            <a:r>
              <a:rPr lang="ru-RU" sz="1700" dirty="0" err="1"/>
              <a:t>воєнні</a:t>
            </a:r>
            <a:r>
              <a:rPr lang="ru-RU" sz="1700" dirty="0"/>
              <a:t> </a:t>
            </a:r>
            <a:r>
              <a:rPr lang="ru-RU" sz="1700" dirty="0" err="1"/>
              <a:t>злочини</a:t>
            </a:r>
            <a:r>
              <a:rPr lang="ru-RU" sz="1700" dirty="0"/>
              <a:t> та </a:t>
            </a:r>
            <a:r>
              <a:rPr lang="ru-RU" sz="1700" dirty="0" err="1"/>
              <a:t>злочини</a:t>
            </a:r>
            <a:r>
              <a:rPr lang="ru-RU" sz="1700" dirty="0"/>
              <a:t> геноциду, </a:t>
            </a:r>
            <a:r>
              <a:rPr lang="ru-RU" sz="1700" dirty="0" err="1"/>
              <a:t>внаслідок</a:t>
            </a:r>
            <a:r>
              <a:rPr lang="ru-RU" sz="1700" dirty="0"/>
              <a:t> </a:t>
            </a:r>
            <a:r>
              <a:rPr lang="ru-RU" sz="1700" dirty="0" err="1"/>
              <a:t>чого</a:t>
            </a:r>
            <a:r>
              <a:rPr lang="ru-RU" sz="1700" dirty="0"/>
              <a:t> </a:t>
            </a:r>
            <a:r>
              <a:rPr lang="ru-RU" sz="1700" dirty="0" err="1"/>
              <a:t>український</a:t>
            </a:r>
            <a:r>
              <a:rPr lang="ru-RU" sz="1700" dirty="0"/>
              <a:t>, </a:t>
            </a:r>
            <a:r>
              <a:rPr lang="ru-RU" sz="1700" dirty="0" err="1"/>
              <a:t>єврейський</a:t>
            </a:r>
            <a:r>
              <a:rPr lang="ru-RU" sz="1700" dirty="0"/>
              <a:t>, </a:t>
            </a:r>
            <a:r>
              <a:rPr lang="ru-RU" sz="1700" dirty="0" err="1"/>
              <a:t>кримськотатарський</a:t>
            </a:r>
            <a:r>
              <a:rPr lang="ru-RU" sz="1700" dirty="0"/>
              <a:t> та </a:t>
            </a:r>
            <a:r>
              <a:rPr lang="ru-RU" sz="1700" dirty="0" err="1"/>
              <a:t>інші</a:t>
            </a:r>
            <a:r>
              <a:rPr lang="ru-RU" sz="1700" dirty="0"/>
              <a:t> народи, </a:t>
            </a:r>
            <a:r>
              <a:rPr lang="ru-RU" sz="1700" dirty="0" err="1"/>
              <a:t>що</a:t>
            </a:r>
            <a:r>
              <a:rPr lang="ru-RU" sz="1700" dirty="0"/>
              <a:t> жили в межах </a:t>
            </a:r>
            <a:r>
              <a:rPr lang="ru-RU" sz="1700" dirty="0" err="1"/>
              <a:t>території</a:t>
            </a:r>
            <a:r>
              <a:rPr lang="ru-RU" sz="1700" dirty="0"/>
              <a:t> </a:t>
            </a:r>
            <a:r>
              <a:rPr lang="ru-RU" sz="1700" dirty="0" err="1"/>
              <a:t>сучасної</a:t>
            </a:r>
            <a:r>
              <a:rPr lang="ru-RU" sz="1700" dirty="0"/>
              <a:t> </a:t>
            </a:r>
            <a:r>
              <a:rPr lang="ru-RU" sz="1700" dirty="0" err="1"/>
              <a:t>України</a:t>
            </a:r>
            <a:r>
              <a:rPr lang="ru-RU" sz="1700" dirty="0"/>
              <a:t>, </a:t>
            </a:r>
            <a:r>
              <a:rPr lang="ru-RU" sz="1700" dirty="0" err="1"/>
              <a:t>зазнали</a:t>
            </a:r>
            <a:r>
              <a:rPr lang="ru-RU" sz="1700" dirty="0"/>
              <a:t> </a:t>
            </a:r>
            <a:r>
              <a:rPr lang="ru-RU" sz="1700" dirty="0" err="1"/>
              <a:t>величезних</a:t>
            </a:r>
            <a:r>
              <a:rPr lang="ru-RU" sz="1700" dirty="0"/>
              <a:t> </a:t>
            </a:r>
            <a:r>
              <a:rPr lang="ru-RU" sz="1700" dirty="0" err="1"/>
              <a:t>втрат</a:t>
            </a:r>
            <a:r>
              <a:rPr lang="ru-RU" sz="1700" dirty="0"/>
              <a:t>.</a:t>
            </a:r>
            <a:endParaRPr lang="en-US" sz="17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1" y="4413475"/>
            <a:ext cx="2844462" cy="227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62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Вступ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/>
              <a:t>день </a:t>
            </a:r>
            <a:r>
              <a:rPr lang="ru-RU" sz="2800" dirty="0" err="1"/>
              <a:t>відзначається</a:t>
            </a:r>
            <a:r>
              <a:rPr lang="ru-RU" sz="2800" dirty="0"/>
              <a:t> 8 </a:t>
            </a:r>
            <a:r>
              <a:rPr lang="ru-RU" sz="2800" dirty="0" err="1"/>
              <a:t>травня</a:t>
            </a:r>
            <a:r>
              <a:rPr lang="ru-RU" sz="2800" dirty="0"/>
              <a:t>,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вшанувати</a:t>
            </a:r>
            <a:r>
              <a:rPr lang="ru-RU" sz="2800" dirty="0"/>
              <a:t> </a:t>
            </a:r>
            <a:r>
              <a:rPr lang="ru-RU" sz="2800" dirty="0" err="1"/>
              <a:t>пам'ять</a:t>
            </a:r>
            <a:r>
              <a:rPr lang="ru-RU" sz="2800" dirty="0"/>
              <a:t> </a:t>
            </a:r>
            <a:r>
              <a:rPr lang="ru-RU" sz="2800" dirty="0" err="1"/>
              <a:t>мільйонів</a:t>
            </a:r>
            <a:r>
              <a:rPr lang="ru-RU" sz="2800" dirty="0"/>
              <a:t> людей,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загинули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Другої</a:t>
            </a:r>
            <a:r>
              <a:rPr lang="ru-RU" sz="2800" dirty="0"/>
              <a:t> </a:t>
            </a:r>
            <a:r>
              <a:rPr lang="ru-RU" sz="2800" dirty="0" err="1"/>
              <a:t>світової</a:t>
            </a:r>
            <a:r>
              <a:rPr lang="ru-RU" sz="2800" dirty="0"/>
              <a:t> </a:t>
            </a:r>
            <a:r>
              <a:rPr lang="ru-RU" sz="2800" dirty="0" err="1"/>
              <a:t>війни</a:t>
            </a:r>
            <a:r>
              <a:rPr lang="ru-RU" sz="2800" dirty="0"/>
              <a:t>, і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сприяти</a:t>
            </a:r>
            <a:r>
              <a:rPr lang="ru-RU" sz="2800" dirty="0"/>
              <a:t> </a:t>
            </a:r>
            <a:r>
              <a:rPr lang="ru-RU" sz="2800" dirty="0" err="1"/>
              <a:t>єднанню</a:t>
            </a:r>
            <a:r>
              <a:rPr lang="ru-RU" sz="2800" dirty="0"/>
              <a:t> </a:t>
            </a:r>
            <a:r>
              <a:rPr lang="ru-RU" sz="2800" dirty="0" err="1"/>
              <a:t>українців</a:t>
            </a:r>
            <a:r>
              <a:rPr lang="ru-RU" sz="2800" dirty="0"/>
              <a:t>.</a:t>
            </a:r>
            <a:endParaRPr lang="en-US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857" y="3553097"/>
            <a:ext cx="5188144" cy="330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5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Історія</a:t>
            </a:r>
            <a:r>
              <a:rPr lang="ru-RU" dirty="0"/>
              <a:t> Дня </a:t>
            </a:r>
            <a:r>
              <a:rPr lang="ru-RU" dirty="0" err="1"/>
              <a:t>пам'яті</a:t>
            </a:r>
            <a:r>
              <a:rPr lang="ru-RU" dirty="0"/>
              <a:t> та </a:t>
            </a:r>
            <a:r>
              <a:rPr lang="ru-RU" dirty="0" err="1"/>
              <a:t>примирення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Встановлений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в 2015 </a:t>
            </a:r>
            <a:r>
              <a:rPr lang="ru-RU" dirty="0" err="1"/>
              <a:t>році</a:t>
            </a:r>
            <a:endParaRPr lang="ru-RU" dirty="0"/>
          </a:p>
          <a:p>
            <a:r>
              <a:rPr lang="ru-RU" dirty="0" err="1"/>
              <a:t>Замінив</a:t>
            </a:r>
            <a:r>
              <a:rPr lang="ru-RU" dirty="0"/>
              <a:t> День Перемоги над нацизмом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війні</a:t>
            </a:r>
            <a:endParaRPr lang="ru-RU" dirty="0"/>
          </a:p>
          <a:p>
            <a:r>
              <a:rPr lang="ru-RU" dirty="0" err="1"/>
              <a:t>Відзначається</a:t>
            </a:r>
            <a:r>
              <a:rPr lang="ru-RU" dirty="0"/>
              <a:t> 8 </a:t>
            </a:r>
            <a:r>
              <a:rPr lang="ru-RU" dirty="0" err="1"/>
              <a:t>травня</a:t>
            </a:r>
            <a:r>
              <a:rPr lang="ru-RU" dirty="0"/>
              <a:t>, в день </a:t>
            </a:r>
            <a:r>
              <a:rPr lang="ru-RU" dirty="0" err="1"/>
              <a:t>прийняття</a:t>
            </a:r>
            <a:r>
              <a:rPr lang="ru-RU" dirty="0"/>
              <a:t> Акту про </a:t>
            </a:r>
            <a:r>
              <a:rPr lang="ru-RU" dirty="0" err="1"/>
              <a:t>беззастережну</a:t>
            </a:r>
            <a:r>
              <a:rPr lang="ru-RU" dirty="0"/>
              <a:t> </a:t>
            </a:r>
            <a:r>
              <a:rPr lang="ru-RU" dirty="0" err="1"/>
              <a:t>капітуляцію</a:t>
            </a:r>
            <a:r>
              <a:rPr lang="ru-RU" dirty="0"/>
              <a:t> </a:t>
            </a:r>
            <a:r>
              <a:rPr lang="ru-RU" dirty="0" err="1" smtClean="0"/>
              <a:t>Німеччини</a:t>
            </a:r>
            <a:endParaRPr lang="ru-RU" dirty="0" smtClean="0"/>
          </a:p>
          <a:p>
            <a:r>
              <a:rPr lang="ru-RU" dirty="0"/>
              <a:t>День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в 2015 </a:t>
            </a:r>
            <a:r>
              <a:rPr lang="ru-RU" dirty="0" err="1"/>
              <a:t>році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замінити</a:t>
            </a:r>
            <a:r>
              <a:rPr lang="ru-RU" dirty="0"/>
              <a:t> День Перемоги над нацизмом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війні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відзначається</a:t>
            </a:r>
            <a:r>
              <a:rPr lang="ru-RU" dirty="0"/>
              <a:t> 8 </a:t>
            </a:r>
            <a:r>
              <a:rPr lang="ru-RU" dirty="0" err="1"/>
              <a:t>травня</a:t>
            </a:r>
            <a:r>
              <a:rPr lang="ru-RU" dirty="0"/>
              <a:t>, в день, коли </a:t>
            </a:r>
            <a:r>
              <a:rPr lang="ru-RU" dirty="0" err="1"/>
              <a:t>Німеччина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капітулювала</a:t>
            </a:r>
            <a:r>
              <a:rPr lang="ru-RU" dirty="0"/>
              <a:t> перед союзниками.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438" y="4696750"/>
            <a:ext cx="2701562" cy="216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0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Значення</a:t>
            </a:r>
            <a:r>
              <a:rPr lang="ru-RU" dirty="0"/>
              <a:t> Дня </a:t>
            </a:r>
            <a:r>
              <a:rPr lang="ru-RU" dirty="0" err="1"/>
              <a:t>пам'яті</a:t>
            </a:r>
            <a:r>
              <a:rPr lang="ru-RU" dirty="0"/>
              <a:t> та </a:t>
            </a:r>
            <a:r>
              <a:rPr lang="ru-RU" dirty="0" err="1"/>
              <a:t>примирення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46111" y="2306277"/>
            <a:ext cx="788393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Вшанування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пам'яті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всіх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жертв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Другої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світової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війни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Засудження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нацизму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інших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форм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тоталітаризму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Сприяння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миру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єднанню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Україні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відзначає</a:t>
            </a:r>
            <a:r>
              <a:rPr lang="ru-RU" dirty="0"/>
              <a:t> День </a:t>
            </a:r>
            <a:r>
              <a:rPr lang="ru-RU" dirty="0" err="1"/>
              <a:t>пам'яті</a:t>
            </a:r>
            <a:r>
              <a:rPr lang="ru-RU" dirty="0"/>
              <a:t> та </a:t>
            </a:r>
            <a:r>
              <a:rPr lang="ru-RU" dirty="0" err="1"/>
              <a:t>примирення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46111" y="2400800"/>
            <a:ext cx="380039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Покладання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квітів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пам'ятників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Запалення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свічок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Хвилини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мовчання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Пам'ятні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церемонії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Освітні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заходи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033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Виклики</a:t>
            </a:r>
            <a:r>
              <a:rPr lang="ru-RU" dirty="0"/>
              <a:t> та </a:t>
            </a:r>
            <a:r>
              <a:rPr lang="ru-RU" dirty="0" err="1"/>
              <a:t>суперечки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46111" y="2223275"/>
            <a:ext cx="652755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Дебати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щодо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назви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та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дати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дня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Критика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російської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пропаганди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щодо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Другої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світової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війни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uk-U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Використання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дня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для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політичних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цілей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408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Важливість</a:t>
            </a:r>
            <a:r>
              <a:rPr lang="ru-RU" dirty="0"/>
              <a:t> Дня </a:t>
            </a:r>
            <a:r>
              <a:rPr lang="ru-RU" dirty="0" err="1"/>
              <a:t>пам'яті</a:t>
            </a:r>
            <a:r>
              <a:rPr lang="ru-RU" dirty="0"/>
              <a:t> та </a:t>
            </a:r>
            <a:r>
              <a:rPr lang="ru-RU" dirty="0" err="1"/>
              <a:t>примирення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26792"/>
            <a:ext cx="8946541" cy="4195481"/>
          </a:xfrm>
        </p:spPr>
        <p:txBody>
          <a:bodyPr/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 err="1">
                <a:latin typeface="Arial" panose="020B0604020202020204" pitchFamily="34" charset="0"/>
              </a:rPr>
              <a:t>Нагадування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про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людські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страждання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та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втрати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під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час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Другої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світової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війни</a:t>
            </a:r>
            <a:endParaRPr lang="uk-UA" altLang="en-US" dirty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 err="1">
                <a:latin typeface="Arial" panose="020B0604020202020204" pitchFamily="34" charset="0"/>
              </a:rPr>
              <a:t>Застереження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від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небезпеки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тоталітаризму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endParaRPr lang="uk-UA" altLang="en-US" dirty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altLang="en-US" dirty="0" err="1">
                <a:latin typeface="Arial" panose="020B0604020202020204" pitchFamily="34" charset="0"/>
              </a:rPr>
              <a:t>Сприяння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миру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єднанню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та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порозумінню</a:t>
            </a:r>
            <a:r>
              <a:rPr lang="en-US" altLang="en-US" dirty="0">
                <a:latin typeface="Arial" panose="020B0604020202020204" pitchFamily="34" charset="0"/>
              </a:rPr>
              <a:t> в </a:t>
            </a:r>
            <a:r>
              <a:rPr lang="en-US" altLang="en-US" dirty="0" err="1">
                <a:latin typeface="Arial" panose="020B0604020202020204" pitchFamily="34" charset="0"/>
              </a:rPr>
              <a:t>Україні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endParaRPr lang="uk-UA" altLang="en-US" dirty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/>
              <a:t>день є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нагадуванням</a:t>
            </a:r>
            <a:r>
              <a:rPr lang="ru-RU" dirty="0"/>
              <a:t> про </a:t>
            </a:r>
            <a:r>
              <a:rPr lang="ru-RU" dirty="0" err="1"/>
              <a:t>людські</a:t>
            </a:r>
            <a:r>
              <a:rPr lang="ru-RU" dirty="0"/>
              <a:t> </a:t>
            </a:r>
            <a:r>
              <a:rPr lang="ru-RU" dirty="0" err="1"/>
              <a:t>страждання</a:t>
            </a:r>
            <a:r>
              <a:rPr lang="ru-RU" dirty="0"/>
              <a:t> та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слугує</a:t>
            </a:r>
            <a:r>
              <a:rPr lang="ru-RU" dirty="0"/>
              <a:t> </a:t>
            </a:r>
            <a:r>
              <a:rPr lang="ru-RU" dirty="0" err="1"/>
              <a:t>застереженням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тоталі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0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807" y="2534193"/>
            <a:ext cx="7419702" cy="2103120"/>
          </a:xfrm>
        </p:spPr>
        <p:txBody>
          <a:bodyPr/>
          <a:lstStyle/>
          <a:p>
            <a:r>
              <a:rPr lang="uk-UA" sz="7200" dirty="0" smtClean="0"/>
              <a:t>Дякую за увагу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8635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320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</vt:lpstr>
      <vt:lpstr>День пам’яті та примирення в сучасній Україні</vt:lpstr>
      <vt:lpstr>День пам'яті та примирення в сучасній Україні</vt:lpstr>
      <vt:lpstr>Вступ</vt:lpstr>
      <vt:lpstr>Історія Дня пам'яті та примирення</vt:lpstr>
      <vt:lpstr>Значення Дня пам'яті та примирення</vt:lpstr>
      <vt:lpstr>Як Україна відзначає День пам'яті та примирення</vt:lpstr>
      <vt:lpstr>Виклики та суперечки</vt:lpstr>
      <vt:lpstr>Важливість Дня пам'яті та примирення</vt:lpstr>
      <vt:lpstr>Дякую за увагу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пам’яті та примирення в сучасній Україні</dc:title>
  <dc:creator>admin</dc:creator>
  <cp:lastModifiedBy>admin</cp:lastModifiedBy>
  <cp:revision>4</cp:revision>
  <dcterms:created xsi:type="dcterms:W3CDTF">2024-05-06T13:10:00Z</dcterms:created>
  <dcterms:modified xsi:type="dcterms:W3CDTF">2024-05-06T13:50:24Z</dcterms:modified>
</cp:coreProperties>
</file>